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405509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70070394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30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кратковременный 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юго-восточный, 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сильная жара 38-40 градусов.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кратковременный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юго-восточный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14470</TotalTime>
  <Words>590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4101</cp:revision>
  <cp:lastPrinted>2021-07-01T03:56:27Z</cp:lastPrinted>
  <dcterms:created xsi:type="dcterms:W3CDTF">2018-03-27T06:03:00Z</dcterms:created>
  <dcterms:modified xsi:type="dcterms:W3CDTF">2026-05-30T07:27:45Z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